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6" r:id="rId5"/>
    <p:sldId id="262" r:id="rId6"/>
    <p:sldId id="264" r:id="rId7"/>
    <p:sldId id="266" r:id="rId8"/>
    <p:sldId id="261" r:id="rId9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xmlns="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xmlns="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/>
            </a:r>
            <a:b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</a:t>
            </a:r>
            <a:r>
              <a:rPr lang="ru-RU" sz="900" b="1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и </a:t>
            </a:r>
            <a:r>
              <a:rPr lang="ru-RU" sz="900" b="1" smtClean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 smtClean="0">
                <a:solidFill>
                  <a:schemeClr val="bg1"/>
                </a:solidFill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dirty="0">
                <a:solidFill>
                  <a:schemeClr val="tx1"/>
                </a:solidFill>
                <a:cs typeface="Calibri"/>
              </a:rPr>
              <a:t/>
            </a: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393055" cy="1433466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исключение 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87267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xmlns="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xmlns="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xmlns="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xmlns="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xmlns="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xmlns="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9.Для проведения тестирования создается комиссия. Для разрешения спорных вопросов создается апелляционная комиссия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тестирования проводиться инструктаж ребенка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868736" y="804505"/>
            <a:ext cx="8000683" cy="6043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800" dirty="0" smtClean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800" dirty="0" smtClean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</a:t>
            </a:r>
            <a:r>
              <a:rPr lang="ru-RU" sz="1050" spc="-10" dirty="0" smtClean="0">
                <a:solidFill>
                  <a:schemeClr val="tx1"/>
                </a:solidFill>
                <a:cs typeface="Calibri"/>
              </a:rPr>
              <a:t>);</a:t>
            </a:r>
            <a:endParaRPr lang="ru-RU" sz="1200" spc="-25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</a:t>
            </a:r>
            <a:r>
              <a:rPr lang="ru-RU" sz="10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»</a:t>
            </a:r>
            <a:endParaRPr lang="ru-RU" sz="10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 smtClean="0"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  <a:t/>
            </a:r>
            <a:b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12" name="Google Shape;13688;p70">
            <a:extLst>
              <a:ext uri="{FF2B5EF4-FFF2-40B4-BE49-F238E27FC236}">
                <a16:creationId xmlns="" xmlns:a16="http://schemas.microsoft.com/office/drawing/2014/main" id="{34A073ED-DA3B-D67C-D4E6-2D731129FC58}"/>
              </a:ext>
            </a:extLst>
          </p:cNvPr>
          <p:cNvGrpSpPr/>
          <p:nvPr/>
        </p:nvGrpSpPr>
        <p:grpSpPr>
          <a:xfrm>
            <a:off x="661030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="" xmlns:a16="http://schemas.microsoft.com/office/drawing/2014/main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="" xmlns:a16="http://schemas.microsoft.com/office/drawing/2014/main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="" xmlns:a16="http://schemas.microsoft.com/office/drawing/2014/main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="" xmlns:a16="http://schemas.microsoft.com/office/drawing/2014/main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="" xmlns:a16="http://schemas.microsoft.com/office/drawing/2014/main" id="{6343E250-D6E9-53B4-7F4A-0BB3D4C6B860}"/>
              </a:ext>
            </a:extLst>
          </p:cNvPr>
          <p:cNvGrpSpPr/>
          <p:nvPr/>
        </p:nvGrpSpPr>
        <p:grpSpPr>
          <a:xfrm>
            <a:off x="655343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="" xmlns:a16="http://schemas.microsoft.com/office/drawing/2014/main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="" xmlns:a16="http://schemas.microsoft.com/office/drawing/2014/main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="" xmlns:a16="http://schemas.microsoft.com/office/drawing/2014/main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="" xmlns:a16="http://schemas.microsoft.com/office/drawing/2014/main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="" xmlns:a16="http://schemas.microsoft.com/office/drawing/2014/main" id="{33568407-AF84-F1C1-A1FA-F6045439D8BF}"/>
              </a:ext>
            </a:extLst>
          </p:cNvPr>
          <p:cNvGrpSpPr/>
          <p:nvPr/>
        </p:nvGrpSpPr>
        <p:grpSpPr>
          <a:xfrm>
            <a:off x="6694412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="" xmlns:a16="http://schemas.microsoft.com/office/drawing/2014/main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="" xmlns:a16="http://schemas.microsoft.com/office/drawing/2014/main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="" xmlns:a16="http://schemas.microsoft.com/office/drawing/2014/main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="" xmlns:a16="http://schemas.microsoft.com/office/drawing/2014/main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="" xmlns:a16="http://schemas.microsoft.com/office/drawing/2014/main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="" xmlns:a16="http://schemas.microsoft.com/office/drawing/2014/main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="" xmlns:a16="http://schemas.microsoft.com/office/drawing/2014/main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="" xmlns:a16="http://schemas.microsoft.com/office/drawing/2014/main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="" xmlns:a16="http://schemas.microsoft.com/office/drawing/2014/main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="" xmlns:a16="http://schemas.microsoft.com/office/drawing/2014/main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="" xmlns:a16="http://schemas.microsoft.com/office/drawing/2014/main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="" xmlns:a16="http://schemas.microsoft.com/office/drawing/2014/main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="" xmlns:a16="http://schemas.microsoft.com/office/drawing/2014/main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="" xmlns:a16="http://schemas.microsoft.com/office/drawing/2014/main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="" xmlns:a16="http://schemas.microsoft.com/office/drawing/2014/main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="" xmlns:a16="http://schemas.microsoft.com/office/drawing/2014/main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="" xmlns:a16="http://schemas.microsoft.com/office/drawing/2014/main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936</Words>
  <Application>Microsoft Office PowerPoint</Application>
  <PresentationFormat>Широкоэкранный</PresentationFormat>
  <Paragraphs>121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Тема Office</vt:lpstr>
      <vt:lpstr>1_Office Theme</vt:lpstr>
      <vt:lpstr>Презентация PowerPoint</vt:lpstr>
      <vt:lpstr>ПРИКАЗ № 171 от 04 марта 2025г.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cos-3</cp:lastModifiedBy>
  <cp:revision>60</cp:revision>
  <cp:lastPrinted>2025-03-18T05:26:41Z</cp:lastPrinted>
  <dcterms:created xsi:type="dcterms:W3CDTF">2025-03-17T06:45:18Z</dcterms:created>
  <dcterms:modified xsi:type="dcterms:W3CDTF">2025-03-30T15:51:18Z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